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Amatic SC" panose="020B0604020202020204" charset="-79"/>
      <p:regular r:id="rId18"/>
      <p:bold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Light" panose="020B0604020202020204" charset="0"/>
      <p:regular r:id="rId26"/>
      <p:bold r:id="rId27"/>
      <p:italic r:id="rId28"/>
      <p:boldItalic r:id="rId29"/>
    </p:embeddedFont>
    <p:embeddedFont>
      <p:font typeface="Roboto Medium" panose="020B0604020202020204" charset="0"/>
      <p:regular r:id="rId30"/>
      <p:bold r:id="rId31"/>
      <p:italic r:id="rId32"/>
      <p:boldItalic r:id="rId33"/>
    </p:embeddedFont>
    <p:embeddedFont>
      <p:font typeface="Roboto Th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49" autoAdjust="0"/>
  </p:normalViewPr>
  <p:slideViewPr>
    <p:cSldViewPr snapToGrid="0">
      <p:cViewPr varScale="1">
        <p:scale>
          <a:sx n="153" d="100"/>
          <a:sy n="153" d="100"/>
        </p:scale>
        <p:origin x="1152" y="126"/>
      </p:cViewPr>
      <p:guideLst>
        <p:guide pos="3188"/>
        <p:guide orient="horz" pos="1385"/>
        <p:guide pos="321"/>
        <p:guide orient="horz"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406a798ae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19d479a5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19d479a5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19d479a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19d479a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419d479a5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419d479a5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19d479a5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19d479a5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we’re going to use object oriented programming to significantly improve our coding style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Extensible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OOP is a question you might be asked in an interview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1fae5cd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61fae5cd0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designing and building of an executable program that will accomplish a specific computing task. Essentially, programming is problem solving.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 is often used synonymously but has a connotation of being simple – not </a:t>
            </a:r>
            <a:r>
              <a:rPr lang="en-US" dirty="0" err="1"/>
              <a:t>pseudocoding</a:t>
            </a:r>
            <a:r>
              <a:rPr lang="en-US" dirty="0"/>
              <a:t> or designing – just pushing out some code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19d479a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19d479a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shutterstock_1066622717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19d479a5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19d479a5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19d479a5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19d479a5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19d479a5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19d479a5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19d479a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19d479a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19d479a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19d479a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1fae5cd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1fae5cd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Watch a Video">
  <p:cSld name="CUSTOM_2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3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3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Peer Review">
  <p:cSld name="CUSTOM_3_1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Time to Code">
  <p:cSld name="CUSTOM_5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he End">
  <p:cSld name="CUSTOM_6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en.wikipedia.org/wiki/Computer_programm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10.1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598400"/>
            <a:ext cx="8595300" cy="10212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Hat Zone: </a:t>
            </a:r>
            <a:br>
              <a:rPr lang="en"/>
            </a:br>
            <a:r>
              <a:rPr lang="en"/>
              <a:t>Constructors at Work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>
            <a:spLocks noGrp="1"/>
          </p:cNvSpPr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objects important </a:t>
            </a:r>
            <a:br>
              <a:rPr lang="en"/>
            </a:br>
            <a:r>
              <a:rPr lang="en"/>
              <a:t>in JavaScript?</a:t>
            </a:r>
            <a:endParaRPr/>
          </a:p>
        </p:txBody>
      </p:sp>
      <p:sp>
        <p:nvSpPr>
          <p:cNvPr id="1114" name="Google Shape;1114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an Object! </a:t>
            </a:r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2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almost everything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data-types objects: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Arrays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Math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...and more!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/>
              <a:t>Even Functions are objects!</a:t>
            </a:r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926200"/>
            <a:ext cx="827450" cy="3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8"/>
          <p:cNvSpPr txBox="1"/>
          <p:nvPr/>
        </p:nvSpPr>
        <p:spPr>
          <a:xfrm>
            <a:off x="5022525" y="1256625"/>
            <a:ext cx="3480300" cy="3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Primitive types are </a:t>
            </a:r>
            <a:r>
              <a:rPr lang="en" sz="1800" b="1" i="1" dirty="0">
                <a:solidFill>
                  <a:schemeClr val="dk1"/>
                </a:solidFill>
                <a:highlight>
                  <a:srgbClr val="F7EF6A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objects:</a:t>
            </a: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Undefined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Symbol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"/>
          <p:cNvSpPr txBox="1">
            <a:spLocks noGrp="1"/>
          </p:cNvSpPr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object-oriented programming?</a:t>
            </a:r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80"/>
          <p:cNvCxnSpPr/>
          <p:nvPr/>
        </p:nvCxnSpPr>
        <p:spPr>
          <a:xfrm rot="10800000">
            <a:off x="3110225" y="2650600"/>
            <a:ext cx="815700" cy="531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37" name="Google Shape;113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(OOP)</a:t>
            </a:r>
            <a:endParaRPr/>
          </a:p>
        </p:txBody>
      </p:sp>
      <p:sp>
        <p:nvSpPr>
          <p:cNvPr id="1138" name="Google Shape;113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is a programming paradigm or pattern of programming centered around objects. Problems are thought of in a way in which a collection of objects work together to solve a problem. Objects can speak to one another and this ability makes them suitable for managing and solving large and complex problems.</a:t>
            </a:r>
            <a:endParaRPr dirty="0"/>
          </a:p>
        </p:txBody>
      </p:sp>
      <p:sp>
        <p:nvSpPr>
          <p:cNvPr id="1139" name="Google Shape;113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80"/>
          <p:cNvSpPr/>
          <p:nvPr/>
        </p:nvSpPr>
        <p:spPr>
          <a:xfrm>
            <a:off x="508800" y="2195350"/>
            <a:ext cx="2447700" cy="768600"/>
          </a:xfrm>
          <a:prstGeom prst="roundRect">
            <a:avLst>
              <a:gd name="adj" fmla="val 16667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Encapsulation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80"/>
          <p:cNvSpPr/>
          <p:nvPr/>
        </p:nvSpPr>
        <p:spPr>
          <a:xfrm>
            <a:off x="508800" y="3896700"/>
            <a:ext cx="2447700" cy="768600"/>
          </a:xfrm>
          <a:prstGeom prst="roundRect">
            <a:avLst>
              <a:gd name="adj" fmla="val 16667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Inheritance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80"/>
          <p:cNvSpPr/>
          <p:nvPr/>
        </p:nvSpPr>
        <p:spPr>
          <a:xfrm>
            <a:off x="5859875" y="2195350"/>
            <a:ext cx="2447700" cy="768600"/>
          </a:xfrm>
          <a:prstGeom prst="roundRect">
            <a:avLst>
              <a:gd name="adj" fmla="val 16667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Abstraction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0"/>
          <p:cNvSpPr/>
          <p:nvPr/>
        </p:nvSpPr>
        <p:spPr>
          <a:xfrm>
            <a:off x="5859875" y="3896700"/>
            <a:ext cx="2447700" cy="768600"/>
          </a:xfrm>
          <a:prstGeom prst="roundRect">
            <a:avLst>
              <a:gd name="adj" fmla="val 16667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Polymorphism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4" name="Google Shape;1144;p80"/>
          <p:cNvCxnSpPr/>
          <p:nvPr/>
        </p:nvCxnSpPr>
        <p:spPr>
          <a:xfrm rot="10800000" flipH="1">
            <a:off x="4941650" y="2650600"/>
            <a:ext cx="815700" cy="531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5" name="Google Shape;1145;p80"/>
          <p:cNvCxnSpPr/>
          <p:nvPr/>
        </p:nvCxnSpPr>
        <p:spPr>
          <a:xfrm flipH="1">
            <a:off x="3169963" y="3896700"/>
            <a:ext cx="815700" cy="531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6" name="Google Shape;1146;p80"/>
          <p:cNvCxnSpPr/>
          <p:nvPr/>
        </p:nvCxnSpPr>
        <p:spPr>
          <a:xfrm>
            <a:off x="5001388" y="3896700"/>
            <a:ext cx="815700" cy="531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47" name="Google Shape;1147;p80"/>
          <p:cNvSpPr/>
          <p:nvPr/>
        </p:nvSpPr>
        <p:spPr>
          <a:xfrm>
            <a:off x="3606725" y="2579638"/>
            <a:ext cx="1773600" cy="1773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OOP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1046" name="Google Shape;1046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54" name="Google Shape;1054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124600" cy="2706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(</a:t>
            </a:r>
            <a:r>
              <a:rPr lang="en-US" dirty="0">
                <a:hlinkClick r:id="rId4"/>
              </a:rPr>
              <a:t>Wikipedia</a:t>
            </a:r>
            <a:r>
              <a:rPr lang="en-US" dirty="0"/>
              <a:t>) The process of designing and building an executable computer program for accomplishing a specific computing result</a:t>
            </a:r>
          </a:p>
          <a:p>
            <a:pPr lvl="0">
              <a:buClr>
                <a:schemeClr val="dk1"/>
              </a:buClr>
              <a:buSzPts val="1100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TL;DR – </a:t>
            </a:r>
            <a:r>
              <a:rPr lang="en-US" dirty="0"/>
              <a:t>Programming is problem solving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" name="Google Shape;1055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6" name="Google Shape;1056;p70"/>
          <p:cNvCxnSpPr/>
          <p:nvPr/>
        </p:nvCxnSpPr>
        <p:spPr>
          <a:xfrm>
            <a:off x="274375" y="640080"/>
            <a:ext cx="420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problems do we solve?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3" name="Google Shape;10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and Automation</a:t>
            </a:r>
            <a:endParaRPr/>
          </a:p>
        </p:txBody>
      </p:sp>
      <p:sp>
        <p:nvSpPr>
          <p:cNvPr id="1069" name="Google Shape;106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 allows for us to solve almost any task or problem on a computer.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primary categories: </a:t>
            </a:r>
            <a:endParaRPr/>
          </a:p>
        </p:txBody>
      </p:sp>
      <p:sp>
        <p:nvSpPr>
          <p:cNvPr id="1070" name="Google Shape;1070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1" name="Google Shape;10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75" y="1333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2"/>
          <p:cNvSpPr txBox="1"/>
          <p:nvPr/>
        </p:nvSpPr>
        <p:spPr>
          <a:xfrm>
            <a:off x="1669800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72"/>
          <p:cNvSpPr txBox="1"/>
          <p:nvPr/>
        </p:nvSpPr>
        <p:spPr>
          <a:xfrm>
            <a:off x="4750325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Automation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73"/>
          <p:cNvSpPr txBox="1">
            <a:spLocks noGrp="1"/>
          </p:cNvSpPr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DRY?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80" name="Google Shape;10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Yourself!</a:t>
            </a:r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3110100" y="1123950"/>
            <a:ext cx="1265100" cy="12651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4311900" y="12189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on’t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3110100" y="2255050"/>
            <a:ext cx="1265100" cy="1265100"/>
          </a:xfrm>
          <a:prstGeom prst="ellipse">
            <a:avLst/>
          </a:prstGeom>
          <a:solidFill>
            <a:srgbClr val="AFCA54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4311900" y="23500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epeat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3110100" y="3431725"/>
            <a:ext cx="1265100" cy="1265100"/>
          </a:xfrm>
          <a:prstGeom prst="ellipse">
            <a:avLst/>
          </a:prstGeom>
          <a:solidFill>
            <a:srgbClr val="4FA786">
              <a:alpha val="7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2" name="Google Shape;1092;p74"/>
          <p:cNvSpPr txBox="1"/>
          <p:nvPr/>
        </p:nvSpPr>
        <p:spPr>
          <a:xfrm>
            <a:off x="4311900" y="3526725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ourself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Rewriting code wastes time, memory, and can confuse later readers and/or contributors to your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5"/>
          <p:cNvSpPr txBox="1">
            <a:spLocks noGrp="1"/>
          </p:cNvSpPr>
          <p:nvPr>
            <p:ph type="title"/>
          </p:nvPr>
        </p:nvSpPr>
        <p:spPr>
          <a:xfrm>
            <a:off x="237100" y="2621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object?</a:t>
            </a:r>
            <a:endParaRPr/>
          </a:p>
        </p:txBody>
      </p:sp>
      <p:sp>
        <p:nvSpPr>
          <p:cNvPr id="1099" name="Google Shape;109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0" name="Google Shape;11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106" name="Google Shape;110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Objects in JavaScript are unordered collections of related data built on a </a:t>
            </a:r>
            <a:r>
              <a:rPr lang="en">
                <a:highlight>
                  <a:srgbClr val="D9D9D9"/>
                </a:highlight>
                <a:latin typeface="Inconsolata"/>
                <a:ea typeface="Inconsolata"/>
                <a:cs typeface="Inconsolata"/>
                <a:sym typeface="Inconsolata"/>
              </a:rPr>
              <a:t>key:value</a:t>
            </a:r>
            <a:r>
              <a:rPr lang="en"/>
              <a:t> structure where values can be any </a:t>
            </a:r>
            <a:r>
              <a:rPr lang="en">
                <a:highlight>
                  <a:srgbClr val="CCCCCC"/>
                </a:highlight>
                <a:latin typeface="Inconsolata"/>
                <a:ea typeface="Inconsolata"/>
                <a:cs typeface="Inconsolata"/>
                <a:sym typeface="Inconsolata"/>
              </a:rPr>
              <a:t>data-type</a:t>
            </a:r>
            <a:r>
              <a:rPr lang="en"/>
              <a:t>, including functions.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76"/>
          <p:cNvSpPr txBox="1"/>
          <p:nvPr/>
        </p:nvSpPr>
        <p:spPr>
          <a:xfrm>
            <a:off x="482850" y="1439400"/>
            <a:ext cx="8166600" cy="33681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person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=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name: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'Bob'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'Smith'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age: 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32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gender: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'male'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interests: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'music'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'skiing'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bio: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is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.age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years old. He likes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and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greeting: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'Hi! I\'m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452</Words>
  <Application>Microsoft Office PowerPoint</Application>
  <PresentationFormat>On-screen Show (16:9)</PresentationFormat>
  <Paragraphs>77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Medium</vt:lpstr>
      <vt:lpstr>Inconsolata</vt:lpstr>
      <vt:lpstr>Roboto Light</vt:lpstr>
      <vt:lpstr>Roboto</vt:lpstr>
      <vt:lpstr>Roboto Thin</vt:lpstr>
      <vt:lpstr>Arial</vt:lpstr>
      <vt:lpstr>Amatic SC</vt:lpstr>
      <vt:lpstr>Simple Light</vt:lpstr>
      <vt:lpstr>Unbranded</vt:lpstr>
      <vt:lpstr>Lesson 10.1</vt:lpstr>
      <vt:lpstr>What is programming?</vt:lpstr>
      <vt:lpstr>Programming</vt:lpstr>
      <vt:lpstr>What problems do we solve? </vt:lpstr>
      <vt:lpstr>Algorithms and Automation</vt:lpstr>
      <vt:lpstr>What is DRY? </vt:lpstr>
      <vt:lpstr>Don’t Repeat Yourself!</vt:lpstr>
      <vt:lpstr>What is an object?</vt:lpstr>
      <vt:lpstr>Objects</vt:lpstr>
      <vt:lpstr>Why are objects important  in JavaScript?</vt:lpstr>
      <vt:lpstr>Everything is an Object! </vt:lpstr>
      <vt:lpstr>What is object-oriented programming?</vt:lpstr>
      <vt:lpstr>Object-Oriented Programming (OOP)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10.1</dc:title>
  <cp:lastModifiedBy>Spencer Shadley</cp:lastModifiedBy>
  <cp:revision>7</cp:revision>
  <dcterms:modified xsi:type="dcterms:W3CDTF">2020-01-20T23:26:23Z</dcterms:modified>
</cp:coreProperties>
</file>